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57" r:id="rId2"/>
    <p:sldId id="355" r:id="rId3"/>
    <p:sldId id="359" r:id="rId4"/>
    <p:sldId id="367" r:id="rId5"/>
    <p:sldId id="360" r:id="rId6"/>
    <p:sldId id="365" r:id="rId7"/>
    <p:sldId id="362" r:id="rId8"/>
    <p:sldId id="363" r:id="rId9"/>
    <p:sldId id="364" r:id="rId10"/>
    <p:sldId id="366" r:id="rId11"/>
    <p:sldId id="329" r:id="rId12"/>
  </p:sldIdLst>
  <p:sldSz cx="9144000" cy="6858000" type="screen4x3"/>
  <p:notesSz cx="6742113" cy="9872663"/>
  <p:embeddedFontLst>
    <p:embeddedFont>
      <p:font typeface="맑은 고딕" pitchFamily="50" charset="-127"/>
      <p:regular r:id="rId15"/>
      <p:bold r:id="rId16"/>
    </p:embeddedFont>
    <p:embeddedFont>
      <p:font typeface="HY헤드라인M" pitchFamily="18" charset="-127"/>
      <p:regular r:id="rId17"/>
    </p:embeddedFont>
    <p:embeddedFont>
      <p:font typeface="HY견고딕" pitchFamily="18" charset="-127"/>
      <p:regular r:id="rId18"/>
    </p:embeddedFont>
    <p:embeddedFont>
      <p:font typeface="-윤고딕150" charset="-127"/>
      <p:regular r:id="rId19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anose="020B0503020000020004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FF"/>
    <a:srgbClr val="EFF7FA"/>
    <a:srgbClr val="BFBFB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vertBarState="maximized">
    <p:restoredLeft sz="15149" autoAdjust="0"/>
    <p:restoredTop sz="94660"/>
  </p:normalViewPr>
  <p:slideViewPr>
    <p:cSldViewPr>
      <p:cViewPr varScale="1">
        <p:scale>
          <a:sx n="109" d="100"/>
          <a:sy n="109" d="100"/>
        </p:scale>
        <p:origin x="-1638" y="-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3882" y="6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8222" y="0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r">
              <a:defRPr sz="1200"/>
            </a:lvl1pPr>
          </a:lstStyle>
          <a:p>
            <a:pPr>
              <a:defRPr/>
            </a:pPr>
            <a:fld id="{EE43F7ED-00A8-49D1-A2F3-A9104E60606F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376899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8222" y="9376899"/>
            <a:ext cx="2922317" cy="495765"/>
          </a:xfrm>
          <a:prstGeom prst="rect">
            <a:avLst/>
          </a:prstGeom>
        </p:spPr>
        <p:txBody>
          <a:bodyPr vert="horz" lIns="90836" tIns="45418" rIns="90836" bIns="45418" rtlCol="0" anchor="b"/>
          <a:lstStyle>
            <a:lvl1pPr algn="r">
              <a:defRPr sz="1200"/>
            </a:lvl1pPr>
          </a:lstStyle>
          <a:p>
            <a:pPr>
              <a:defRPr/>
            </a:pPr>
            <a:fld id="{D91C5B34-64AA-4D21-834B-866C272004A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35673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2317" cy="494186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8222" y="0"/>
            <a:ext cx="2922317" cy="494186"/>
          </a:xfrm>
          <a:prstGeom prst="rect">
            <a:avLst/>
          </a:prstGeom>
        </p:spPr>
        <p:txBody>
          <a:bodyPr vert="horz" lIns="90836" tIns="45418" rIns="90836" bIns="45418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00DA484-BAFE-4683-A40B-CC5CF920F52C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5537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836" tIns="45418" rIns="90836" bIns="45418" rtlCol="0" anchor="ctr"/>
          <a:lstStyle/>
          <a:p>
            <a:pPr lvl="0"/>
            <a:endParaRPr lang="ko-KR" altLang="en-US" noProof="0" smtClean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897" y="4689239"/>
            <a:ext cx="5394320" cy="4442935"/>
          </a:xfrm>
          <a:prstGeom prst="rect">
            <a:avLst/>
          </a:prstGeom>
        </p:spPr>
        <p:txBody>
          <a:bodyPr vert="horz" lIns="90836" tIns="45418" rIns="90836" bIns="45418" rtlCol="0"/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6899"/>
            <a:ext cx="2922317" cy="494185"/>
          </a:xfrm>
          <a:prstGeom prst="rect">
            <a:avLst/>
          </a:prstGeom>
        </p:spPr>
        <p:txBody>
          <a:bodyPr vert="horz" lIns="90836" tIns="45418" rIns="90836" bIns="45418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8222" y="9376899"/>
            <a:ext cx="2922317" cy="494185"/>
          </a:xfrm>
          <a:prstGeom prst="rect">
            <a:avLst/>
          </a:prstGeom>
        </p:spPr>
        <p:txBody>
          <a:bodyPr vert="horz" wrap="square" lIns="90836" tIns="45418" rIns="90836" bIns="45418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5450A986-DC59-439F-8380-E77C3982E18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420410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450A986-DC59-439F-8380-E77C3982E18D}" type="slidenum">
              <a:rPr lang="ko-KR" altLang="en-US" smtClean="0"/>
              <a:pPr>
                <a:defRPr/>
              </a:pPr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450A986-DC59-439F-8380-E77C3982E18D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450A986-DC59-439F-8380-E77C3982E18D}" type="slidenum">
              <a:rPr lang="ko-KR" altLang="en-US" smtClean="0"/>
              <a:pPr>
                <a:defRPr/>
              </a:pPr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450A986-DC59-439F-8380-E77C3982E18D}" type="slidenum">
              <a:rPr lang="ko-KR" altLang="en-US" smtClean="0"/>
              <a:pPr>
                <a:defRPr/>
              </a:pPr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450A986-DC59-439F-8380-E77C3982E18D}" type="slidenum">
              <a:rPr lang="ko-KR" altLang="en-US" smtClean="0"/>
              <a:pPr>
                <a:defRPr/>
              </a:pPr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450A986-DC59-439F-8380-E77C3982E18D}" type="slidenum">
              <a:rPr lang="ko-KR" altLang="en-US" smtClean="0"/>
              <a:pPr>
                <a:defRPr/>
              </a:pPr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450A986-DC59-439F-8380-E77C3982E18D}" type="slidenum">
              <a:rPr lang="ko-KR" altLang="en-US" smtClean="0"/>
              <a:pPr>
                <a:defRPr/>
              </a:pPr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450A986-DC59-439F-8380-E77C3982E18D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450A986-DC59-439F-8380-E77C3982E18D}" type="slidenum">
              <a:rPr lang="ko-KR" altLang="en-US" smtClean="0"/>
              <a:pPr>
                <a:defRPr/>
              </a:pPr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64CE10-B129-4763-A3F7-A1B8AE0301B9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104127-3AFA-4CDD-9B26-F8E3436E5A9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737800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F1F036-7CFC-4664-96D2-C7EFBCDDD1AB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C30580-1CD4-42B4-B68A-33336B7F3AC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5062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92861-A29C-443E-A46A-001CB08093DD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D37A6-B199-458A-A417-B6E030C001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18413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4469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373" r="4598" b="25309"/>
          <a:stretch/>
        </p:blipFill>
        <p:spPr bwMode="auto">
          <a:xfrm>
            <a:off x="6365559" y="1"/>
            <a:ext cx="1410246" cy="7259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직사각형 34"/>
          <p:cNvSpPr/>
          <p:nvPr userDrawn="1"/>
        </p:nvSpPr>
        <p:spPr>
          <a:xfrm>
            <a:off x="251520" y="6588407"/>
            <a:ext cx="2970942" cy="4047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indent="0" algn="l" defTabSz="8440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15" b="1" spc="-138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국가 직무능력표준</a:t>
            </a:r>
            <a:r>
              <a:rPr lang="en-US" altLang="ko-KR" sz="1015" b="1" spc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(NCS) ’17</a:t>
            </a:r>
            <a:r>
              <a:rPr lang="ko-KR" altLang="en-US" sz="1015" b="1" spc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년 </a:t>
            </a:r>
            <a:r>
              <a:rPr lang="ko-KR" altLang="en-US" sz="1015" b="1" spc="-138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  <a:ea typeface="+mn-ea"/>
              </a:rPr>
              <a:t>추진경과 및  개발계획</a:t>
            </a:r>
          </a:p>
          <a:p>
            <a:pPr algn="ctr"/>
            <a:endParaRPr lang="ko-KR" altLang="en-US" sz="1015" b="1" spc="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989569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25E679-BBFB-4293-9EA7-54B4052DF098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4676C-1F6A-4B6B-B461-D56B4BF6BE3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68090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34AD6A-8D08-4A18-87BD-16BBD889C069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AF476D-BCCC-40A0-B04C-E909A994675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41406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1D2118-1821-4AFC-908E-9A52E68DECDA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DC1837-E052-4D07-9B8F-B44611A31AD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84689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BC38CF-F93E-4378-B24A-347ACE5A1232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A76A62-CA85-4134-B51C-F2F289366E4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483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DDFEEA-33EB-4774-8106-C2DBA7015447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185706-4D46-4D4B-94DD-30C0637E78F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96286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A8787-591C-41D0-9DEC-D9DC42E21154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6FDEE-D0D5-4D4B-A4AE-B403C13EF87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78308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3C0EE2-3C22-4B9A-B1D6-A207CBF26722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BCDE41-8FCE-4376-B957-24B33C5A8A7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39054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8E1BF-E30D-4AC8-A21F-EAD3968EE582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7E7953-D5AE-4FA7-B0D4-1C78C38A559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0806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4F46043-CBF1-4612-8FD1-0E739D88DD3D}" type="datetimeFigureOut">
              <a:rPr lang="ko-KR" altLang="en-US"/>
              <a:pPr>
                <a:defRPr/>
              </a:pPr>
              <a:t>2018-04-27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solidFill>
                  <a:srgbClr val="898989"/>
                </a:solidFill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57C77FFC-444C-4996-B2E2-07CFB3FEADE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36" r:id="rId1"/>
    <p:sldLayoutId id="2147485937" r:id="rId2"/>
    <p:sldLayoutId id="2147485938" r:id="rId3"/>
    <p:sldLayoutId id="2147485939" r:id="rId4"/>
    <p:sldLayoutId id="2147485940" r:id="rId5"/>
    <p:sldLayoutId id="2147485941" r:id="rId6"/>
    <p:sldLayoutId id="2147485942" r:id="rId7"/>
    <p:sldLayoutId id="2147485943" r:id="rId8"/>
    <p:sldLayoutId id="2147485944" r:id="rId9"/>
    <p:sldLayoutId id="2147485945" r:id="rId10"/>
    <p:sldLayoutId id="2147485946" r:id="rId11"/>
    <p:sldLayoutId id="2147485957" r:id="rId12"/>
    <p:sldLayoutId id="2147485978" r:id="rId13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github.com/tony1819/2018web2.git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1059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14"/>
          <p:cNvSpPr>
            <a:spLocks noChangeArrowheads="1"/>
          </p:cNvSpPr>
          <p:nvPr/>
        </p:nvSpPr>
        <p:spPr bwMode="auto">
          <a:xfrm>
            <a:off x="1305194" y="2764085"/>
            <a:ext cx="6550316" cy="1077218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ko-KR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2018</a:t>
            </a:r>
            <a:r>
              <a:rPr kumimoji="0" lang="ko-KR" altLang="en-US" sz="3200" dirty="0" err="1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과정평가형</a:t>
            </a:r>
            <a:r>
              <a:rPr kumimoji="0" lang="ko-KR" altLang="en-US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정보처리산업기사 </a:t>
            </a:r>
            <a:endParaRPr kumimoji="0" lang="en-US" altLang="ko-KR" sz="3200" dirty="0" smtClean="0">
              <a:solidFill>
                <a:srgbClr val="0070C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 eaLnBrk="1" hangingPunct="1">
              <a:defRPr/>
            </a:pPr>
            <a:r>
              <a:rPr kumimoji="0" lang="ko-KR" altLang="en-US" sz="3200" dirty="0" smtClean="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화면구현 포트폴리오</a:t>
            </a:r>
            <a:endParaRPr kumimoji="0" lang="en-US" altLang="ko-KR" sz="3200" dirty="0" smtClean="0">
              <a:solidFill>
                <a:srgbClr val="0070C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475656" y="2492896"/>
            <a:ext cx="630784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475656" y="4149080"/>
            <a:ext cx="637985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7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13756" y="6352877"/>
            <a:ext cx="1125538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8356" y="6270327"/>
            <a:ext cx="1257300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804248" y="5301208"/>
            <a:ext cx="1944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20502</a:t>
            </a:r>
            <a:r>
              <a:rPr lang="ko-KR" altLang="en-US" sz="2000" smtClean="0"/>
              <a:t> </a:t>
            </a:r>
            <a:r>
              <a:rPr lang="ko-KR" altLang="en-US" sz="2000" smtClean="0"/>
              <a:t>고승</a:t>
            </a:r>
            <a:r>
              <a:rPr lang="ko-KR" altLang="en-US" sz="2000" smtClean="0"/>
              <a:t>원</a:t>
            </a:r>
            <a:endParaRPr lang="en-US" altLang="ko-KR" sz="2000" dirty="0" smtClean="0"/>
          </a:p>
        </p:txBody>
      </p:sp>
    </p:spTree>
    <p:extLst>
      <p:ext uri="{BB962C8B-B14F-4D97-AF65-F5344CB8AC3E}">
        <p14:creationId xmlns:p14="http://schemas.microsoft.com/office/powerpoint/2010/main" xmlns="" val="128829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0" y="0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7. HTML/CSS </a:t>
            </a:r>
            <a:r>
              <a:rPr lang="ko-KR" altLang="en-US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오류검사</a:t>
            </a:r>
            <a:endParaRPr lang="en-US" altLang="ko-KR" sz="3600" dirty="0" smtClean="0">
              <a:solidFill>
                <a:schemeClr val="bg1"/>
              </a:solidFill>
              <a:latin typeface="바탕체" pitchFamily="17" charset="-127"/>
              <a:ea typeface="바탕체" pitchFamily="17" charset="-127"/>
            </a:endParaRPr>
          </a:p>
        </p:txBody>
      </p:sp>
      <p:pic>
        <p:nvPicPr>
          <p:cNvPr id="7171" name="Picture 3" descr="C:\Users\sesdf\Desktop\검사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2910" y="1000108"/>
            <a:ext cx="7205930" cy="2190728"/>
          </a:xfrm>
          <a:prstGeom prst="rect">
            <a:avLst/>
          </a:prstGeom>
          <a:noFill/>
        </p:spPr>
      </p:pic>
      <p:pic>
        <p:nvPicPr>
          <p:cNvPr id="7172" name="Picture 4" descr="C:\Users\sesdf\Desktop\검사2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42910" y="3214686"/>
            <a:ext cx="4786346" cy="2595078"/>
          </a:xfrm>
          <a:prstGeom prst="rect">
            <a:avLst/>
          </a:prstGeom>
          <a:noFill/>
        </p:spPr>
      </p:pic>
      <p:sp>
        <p:nvSpPr>
          <p:cNvPr id="16" name="직사각형 15"/>
          <p:cNvSpPr/>
          <p:nvPr/>
        </p:nvSpPr>
        <p:spPr>
          <a:xfrm>
            <a:off x="5857884" y="3714752"/>
            <a:ext cx="3071802" cy="12858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/>
                </a:solidFill>
              </a:rPr>
              <a:t>HTML </a:t>
            </a:r>
            <a:r>
              <a:rPr lang="ko-KR" altLang="en-US" sz="1600" dirty="0" smtClean="0">
                <a:solidFill>
                  <a:schemeClr val="tx1"/>
                </a:solidFill>
              </a:rPr>
              <a:t>및 </a:t>
            </a:r>
            <a:r>
              <a:rPr lang="en-US" altLang="ko-KR" sz="1600" dirty="0" smtClean="0">
                <a:solidFill>
                  <a:schemeClr val="tx1"/>
                </a:solidFill>
              </a:rPr>
              <a:t>CSS</a:t>
            </a:r>
            <a:r>
              <a:rPr lang="ko-KR" altLang="en-US" sz="1600" dirty="0" smtClean="0">
                <a:solidFill>
                  <a:schemeClr val="tx1"/>
                </a:solidFill>
              </a:rPr>
              <a:t>의 오류가 있는지 검사한결과를 스크린 </a:t>
            </a:r>
            <a:r>
              <a:rPr lang="ko-KR" altLang="en-US" sz="1600" dirty="0" err="1" smtClean="0">
                <a:solidFill>
                  <a:schemeClr val="tx1"/>
                </a:solidFill>
              </a:rPr>
              <a:t>샷으로</a:t>
            </a:r>
            <a:r>
              <a:rPr lang="ko-KR" altLang="en-US" sz="1600" dirty="0" smtClean="0">
                <a:solidFill>
                  <a:schemeClr val="tx1"/>
                </a:solidFill>
              </a:rPr>
              <a:t> 찍은 모습입니다</a:t>
            </a:r>
            <a:r>
              <a:rPr lang="en-US" altLang="ko-KR" sz="1600" dirty="0" smtClean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17" name="직선 화살표 연결선 16"/>
          <p:cNvCxnSpPr>
            <a:stCxn id="16" idx="0"/>
          </p:cNvCxnSpPr>
          <p:nvPr/>
        </p:nvCxnSpPr>
        <p:spPr>
          <a:xfrm rot="16200000" flipV="1">
            <a:off x="5732861" y="2053828"/>
            <a:ext cx="1428760" cy="189308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16" idx="1"/>
          </p:cNvCxnSpPr>
          <p:nvPr/>
        </p:nvCxnSpPr>
        <p:spPr>
          <a:xfrm rot="10800000">
            <a:off x="3786182" y="4143382"/>
            <a:ext cx="2071702" cy="21431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8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 bwMode="auto">
          <a:xfrm>
            <a:off x="1331640" y="2428600"/>
            <a:ext cx="6696744" cy="1492021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5400000" scaled="0"/>
          </a:gradFill>
          <a:ln w="19050">
            <a:solidFill>
              <a:srgbClr val="0070C0"/>
            </a:solidFill>
          </a:ln>
          <a:effectLst>
            <a:reflection blurRad="6350" stA="29000" endPos="14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463700" y="2574446"/>
            <a:ext cx="4432624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7200" dirty="0">
                <a:gradFill flip="none" rotWithShape="1">
                  <a:gsLst>
                    <a:gs pos="0">
                      <a:schemeClr val="tx2">
                        <a:shade val="30000"/>
                        <a:satMod val="115000"/>
                      </a:schemeClr>
                    </a:gs>
                    <a:gs pos="50000">
                      <a:schemeClr val="tx2">
                        <a:shade val="67500"/>
                        <a:satMod val="115000"/>
                      </a:schemeClr>
                    </a:gs>
                    <a:gs pos="100000">
                      <a:schemeClr val="tx2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-윤고딕150" pitchFamily="18" charset="-127"/>
                <a:ea typeface="-윤고딕150" pitchFamily="18" charset="-127"/>
              </a:rPr>
              <a:t>감사합니다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자유형 5"/>
          <p:cNvSpPr/>
          <p:nvPr/>
        </p:nvSpPr>
        <p:spPr>
          <a:xfrm>
            <a:off x="971600" y="1424979"/>
            <a:ext cx="7000240" cy="0"/>
          </a:xfrm>
          <a:custGeom>
            <a:avLst/>
            <a:gdLst>
              <a:gd name="connsiteX0" fmla="*/ 0 w 7000240"/>
              <a:gd name="connsiteY0" fmla="*/ 0 h 0"/>
              <a:gd name="connsiteX1" fmla="*/ 7000240 w 700024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00240">
                <a:moveTo>
                  <a:pt x="0" y="0"/>
                </a:moveTo>
                <a:lnTo>
                  <a:pt x="700024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2123727" y="1722829"/>
            <a:ext cx="5032707" cy="421085"/>
            <a:chOff x="5385048" y="2088925"/>
            <a:chExt cx="5536763" cy="360001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1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680722" y="923339"/>
            <a:ext cx="82966" cy="4798954"/>
          </a:xfrm>
          <a:custGeom>
            <a:avLst/>
            <a:gdLst>
              <a:gd name="connsiteX0" fmla="*/ 0 w 0"/>
              <a:gd name="connsiteY0" fmla="*/ 0 h 3464560"/>
              <a:gd name="connsiteX1" fmla="*/ 0 w 0"/>
              <a:gd name="connsiteY1" fmla="*/ 3464560 h 346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64560">
                <a:moveTo>
                  <a:pt x="0" y="0"/>
                </a:moveTo>
                <a:lnTo>
                  <a:pt x="0" y="346456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095386" y="836712"/>
            <a:ext cx="3072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</a:pPr>
            <a:r>
              <a:rPr lang="en-US" altLang="ko-KR" sz="2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HY견고딕" pitchFamily="18" charset="-127"/>
                <a:ea typeface="HY견고딕" pitchFamily="18" charset="-127"/>
              </a:rPr>
              <a:t>C/O/N/T/E/N/T/S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123725" y="2337293"/>
            <a:ext cx="5032707" cy="424460"/>
            <a:chOff x="5385048" y="2088925"/>
            <a:chExt cx="5536763" cy="362886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2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969452" y="2098834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123725" y="2946965"/>
            <a:ext cx="5032707" cy="421085"/>
            <a:chOff x="5385048" y="2088925"/>
            <a:chExt cx="5536763" cy="360001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3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124432" y="3548620"/>
            <a:ext cx="5032707" cy="421085"/>
            <a:chOff x="5385048" y="2088925"/>
            <a:chExt cx="5536763" cy="360001"/>
          </a:xfrm>
        </p:grpSpPr>
        <p:sp>
          <p:nvSpPr>
            <p:cNvPr id="23" name="모서리가 둥근 직사각형 22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4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116983" y="4149080"/>
            <a:ext cx="5032707" cy="421085"/>
            <a:chOff x="5385048" y="2088925"/>
            <a:chExt cx="5536763" cy="360001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5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2124679" y="4725144"/>
            <a:ext cx="5032707" cy="421085"/>
            <a:chOff x="5385048" y="2088925"/>
            <a:chExt cx="5536763" cy="360001"/>
          </a:xfrm>
        </p:grpSpPr>
        <p:sp>
          <p:nvSpPr>
            <p:cNvPr id="35" name="모서리가 둥근 직사각형 34"/>
            <p:cNvSpPr/>
            <p:nvPr/>
          </p:nvSpPr>
          <p:spPr>
            <a:xfrm>
              <a:off x="5385048" y="2088925"/>
              <a:ext cx="5536763" cy="360001"/>
            </a:xfrm>
            <a:prstGeom prst="roundRect">
              <a:avLst>
                <a:gd name="adj" fmla="val 8824"/>
              </a:avLst>
            </a:prstGeom>
            <a:gradFill>
              <a:gsLst>
                <a:gs pos="1000">
                  <a:srgbClr val="FEFEFE"/>
                </a:gs>
                <a:gs pos="100000">
                  <a:srgbClr val="DDDDDD"/>
                </a:gs>
              </a:gsLst>
              <a:lin ang="5400000" scaled="1"/>
            </a:gradFill>
            <a:ln w="1270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200" b="1" spc="-80" dirty="0" smtClean="0">
                  <a:solidFill>
                    <a:schemeClr val="tx2"/>
                  </a:solidFill>
                  <a:latin typeface="HY견고딕" pitchFamily="18" charset="-127"/>
                  <a:ea typeface="HY견고딕" pitchFamily="18" charset="-127"/>
                  <a:cs typeface="Arial" panose="020B0604020202020204" pitchFamily="34" charset="0"/>
                </a:rPr>
                <a:t>     </a:t>
              </a:r>
              <a:endParaRPr lang="ko-KR" altLang="en-US" sz="2200" b="1" spc="-80" dirty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5440711" y="2135255"/>
              <a:ext cx="333980" cy="267341"/>
            </a:xfrm>
            <a:prstGeom prst="roundRect">
              <a:avLst>
                <a:gd name="adj" fmla="val 8824"/>
              </a:avLst>
            </a:prstGeom>
            <a:solidFill>
              <a:srgbClr val="0070C0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wrap="square" lIns="0" tIns="0" rIns="0" bIns="0"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6</a:t>
              </a:r>
              <a:endParaRPr lang="ko-KR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5830356" y="2091161"/>
              <a:ext cx="203233" cy="3529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ko-KR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39" name="모서리가 둥근 직사각형 38"/>
          <p:cNvSpPr/>
          <p:nvPr/>
        </p:nvSpPr>
        <p:spPr>
          <a:xfrm>
            <a:off x="2127280" y="5301208"/>
            <a:ext cx="5032707" cy="421085"/>
          </a:xfrm>
          <a:prstGeom prst="roundRect">
            <a:avLst>
              <a:gd name="adj" fmla="val 8824"/>
            </a:avLst>
          </a:prstGeom>
          <a:gradFill>
            <a:gsLst>
              <a:gs pos="1000">
                <a:srgbClr val="FEFEFE"/>
              </a:gs>
              <a:gs pos="100000">
                <a:srgbClr val="DDDDDD"/>
              </a:gs>
            </a:gsLst>
            <a:lin ang="5400000" scaled="1"/>
          </a:gradFill>
          <a:ln w="127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200" b="1" spc="-80" dirty="0" smtClean="0">
                <a:solidFill>
                  <a:schemeClr val="tx2"/>
                </a:solidFill>
                <a:latin typeface="HY견고딕" pitchFamily="18" charset="-127"/>
                <a:ea typeface="HY견고딕" pitchFamily="18" charset="-127"/>
                <a:cs typeface="Arial" panose="020B0604020202020204" pitchFamily="34" charset="0"/>
              </a:rPr>
              <a:t>     </a:t>
            </a:r>
            <a:endParaRPr lang="ko-KR" altLang="en-US" sz="2200" b="1" spc="-80" dirty="0">
              <a:solidFill>
                <a:schemeClr val="tx2"/>
              </a:solidFill>
              <a:latin typeface="HY견고딕" pitchFamily="18" charset="-127"/>
              <a:ea typeface="HY견고딕" pitchFamily="18" charset="-127"/>
              <a:cs typeface="Arial" panose="020B0604020202020204" pitchFamily="34" charset="0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2177876" y="5373216"/>
            <a:ext cx="303575" cy="312703"/>
          </a:xfrm>
          <a:prstGeom prst="roundRect">
            <a:avLst>
              <a:gd name="adj" fmla="val 8824"/>
            </a:avLst>
          </a:prstGeom>
          <a:solidFill>
            <a:srgbClr val="0070C0"/>
          </a:solidFill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 lIns="0" tIns="0" rIns="0" bIns="0" rtlCol="0" anchor="ctr"/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7</a:t>
            </a:r>
            <a:endParaRPr lang="ko-KR" altLang="en-US" sz="2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500298" y="1714488"/>
            <a:ext cx="185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>
                <a:latin typeface="HY견고딕" pitchFamily="18" charset="-127"/>
                <a:ea typeface="HY견고딕" pitchFamily="18" charset="-127"/>
              </a:rPr>
              <a:t>개요 및 구조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500298" y="2357430"/>
            <a:ext cx="1221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Header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500297" y="3571876"/>
            <a:ext cx="3210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content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영역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(main slide)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500298" y="2928934"/>
            <a:ext cx="3786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Login page 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및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Sign up page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500297" y="4143380"/>
            <a:ext cx="386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content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영역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(down content)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500298" y="4714884"/>
            <a:ext cx="411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Footer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(footer)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00298" y="5286388"/>
            <a:ext cx="3786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HTML/CSS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오류검사</a:t>
            </a:r>
            <a:endParaRPr lang="en-US" altLang="ko-KR" dirty="0" smtClean="0"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4282" y="0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1-1. </a:t>
            </a:r>
            <a:r>
              <a:rPr lang="ko-KR" altLang="en-US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개요</a:t>
            </a:r>
            <a:endParaRPr lang="ko-KR" altLang="en-US" sz="3600" dirty="0">
              <a:solidFill>
                <a:schemeClr val="bg1"/>
              </a:solidFill>
              <a:latin typeface="바탕체" pitchFamily="17" charset="-127"/>
              <a:ea typeface="바탕체" pitchFamily="17" charset="-127"/>
            </a:endParaRPr>
          </a:p>
        </p:txBody>
      </p:sp>
      <p:pic>
        <p:nvPicPr>
          <p:cNvPr id="7" name="Picture 4" descr="C:\Users\sesdf\Desktop\캡처1_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86248" y="1142984"/>
            <a:ext cx="4253691" cy="5133947"/>
          </a:xfrm>
          <a:prstGeom prst="rect">
            <a:avLst/>
          </a:prstGeom>
          <a:noFill/>
        </p:spPr>
      </p:pic>
      <p:sp>
        <p:nvSpPr>
          <p:cNvPr id="15" name="직사각형 14"/>
          <p:cNvSpPr/>
          <p:nvPr/>
        </p:nvSpPr>
        <p:spPr>
          <a:xfrm>
            <a:off x="428596" y="2143116"/>
            <a:ext cx="2857520" cy="571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주제</a:t>
            </a:r>
            <a:r>
              <a:rPr lang="en-US" altLang="ko-KR" dirty="0" smtClean="0">
                <a:solidFill>
                  <a:schemeClr val="tx1"/>
                </a:solidFill>
              </a:rPr>
              <a:t>:</a:t>
            </a:r>
            <a:r>
              <a:rPr lang="ko-KR" altLang="en-US" dirty="0" smtClean="0">
                <a:solidFill>
                  <a:schemeClr val="tx1"/>
                </a:solidFill>
              </a:rPr>
              <a:t>학교홈페이지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28596" y="2714620"/>
            <a:ext cx="2857520" cy="571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언어</a:t>
            </a:r>
            <a:r>
              <a:rPr lang="en-US" altLang="ko-KR" dirty="0" smtClean="0">
                <a:solidFill>
                  <a:schemeClr val="tx1"/>
                </a:solidFill>
              </a:rPr>
              <a:t>:HTML,CSS</a:t>
            </a:r>
            <a:r>
              <a:rPr lang="ko-KR" altLang="en-US" dirty="0" smtClean="0">
                <a:solidFill>
                  <a:schemeClr val="tx1"/>
                </a:solidFill>
              </a:rPr>
              <a:t>및 </a:t>
            </a:r>
            <a:r>
              <a:rPr lang="en-US" altLang="ko-KR" dirty="0" smtClean="0">
                <a:solidFill>
                  <a:schemeClr val="tx1"/>
                </a:solidFill>
              </a:rPr>
              <a:t>JS, </a:t>
            </a:r>
            <a:r>
              <a:rPr lang="en-US" altLang="ko-KR" dirty="0" err="1" smtClean="0">
                <a:solidFill>
                  <a:schemeClr val="tx1"/>
                </a:solidFill>
              </a:rPr>
              <a:t>JQuery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28596" y="3286124"/>
            <a:ext cx="2857520" cy="714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에디터 및 툴</a:t>
            </a:r>
            <a:r>
              <a:rPr lang="en-US" altLang="ko-KR" dirty="0" smtClean="0">
                <a:solidFill>
                  <a:schemeClr val="tx1"/>
                </a:solidFill>
              </a:rPr>
              <a:t>:</a:t>
            </a:r>
            <a:r>
              <a:rPr lang="en-US" altLang="ko-KR" dirty="0" err="1" smtClean="0">
                <a:solidFill>
                  <a:schemeClr val="tx1"/>
                </a:solidFill>
              </a:rPr>
              <a:t>webstorm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28596" y="4000504"/>
            <a:ext cx="2857520" cy="714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작업과정 저장 주소</a:t>
            </a:r>
            <a:r>
              <a:rPr lang="en-US" altLang="ko-KR" dirty="0" smtClean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altLang="ko-KR" dirty="0" err="1" smtClean="0">
                <a:solidFill>
                  <a:schemeClr val="tx1"/>
                </a:solidFill>
              </a:rPr>
              <a:t>Github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hlinkClick r:id="rId5"/>
              </a:rPr>
              <a:t>주소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0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1-2. </a:t>
            </a:r>
            <a:r>
              <a:rPr lang="ko-KR" altLang="en-US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구조</a:t>
            </a:r>
            <a:endParaRPr lang="en-US" altLang="ko-KR" sz="3600" dirty="0" smtClean="0">
              <a:solidFill>
                <a:schemeClr val="bg1"/>
              </a:solidFill>
              <a:latin typeface="바탕체" pitchFamily="17" charset="-127"/>
              <a:ea typeface="바탕체" pitchFamily="17" charset="-127"/>
            </a:endParaRPr>
          </a:p>
        </p:txBody>
      </p:sp>
      <p:pic>
        <p:nvPicPr>
          <p:cNvPr id="8194" name="Picture 2" descr="C:\Users\sesdf\Desktop\캡처구조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5720" y="1000108"/>
            <a:ext cx="891945" cy="4929170"/>
          </a:xfrm>
          <a:prstGeom prst="rect">
            <a:avLst/>
          </a:prstGeom>
          <a:noFill/>
        </p:spPr>
      </p:pic>
      <p:pic>
        <p:nvPicPr>
          <p:cNvPr id="8195" name="Picture 3" descr="C:\Users\sesdf\Desktop\캡처구조 2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285852" y="857232"/>
            <a:ext cx="1785950" cy="4322867"/>
          </a:xfrm>
          <a:prstGeom prst="rect">
            <a:avLst/>
          </a:prstGeom>
          <a:noFill/>
        </p:spPr>
      </p:pic>
      <p:pic>
        <p:nvPicPr>
          <p:cNvPr id="8196" name="Picture 4" descr="C:\Users\sesdf\Desktop\캡처구조 3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285852" y="5072074"/>
            <a:ext cx="1785950" cy="684436"/>
          </a:xfrm>
          <a:prstGeom prst="rect">
            <a:avLst/>
          </a:prstGeom>
          <a:noFill/>
        </p:spPr>
      </p:pic>
      <p:sp>
        <p:nvSpPr>
          <p:cNvPr id="12" name="직사각형 11"/>
          <p:cNvSpPr/>
          <p:nvPr/>
        </p:nvSpPr>
        <p:spPr>
          <a:xfrm>
            <a:off x="3571868" y="3929066"/>
            <a:ext cx="3071802" cy="12858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원래 </a:t>
            </a:r>
            <a:r>
              <a:rPr lang="en-US" altLang="ko-KR" sz="1600" dirty="0" smtClean="0">
                <a:solidFill>
                  <a:schemeClr val="tx1"/>
                </a:solidFill>
              </a:rPr>
              <a:t>HTML</a:t>
            </a:r>
            <a:r>
              <a:rPr lang="ko-KR" altLang="en-US" sz="1600" dirty="0" smtClean="0">
                <a:solidFill>
                  <a:schemeClr val="tx1"/>
                </a:solidFill>
              </a:rPr>
              <a:t>에 </a:t>
            </a:r>
            <a:r>
              <a:rPr lang="en-US" altLang="ko-KR" sz="1600" dirty="0" smtClean="0">
                <a:solidFill>
                  <a:schemeClr val="tx1"/>
                </a:solidFill>
              </a:rPr>
              <a:t>CSS </a:t>
            </a:r>
            <a:r>
              <a:rPr lang="ko-KR" altLang="en-US" sz="1600" dirty="0" smtClean="0">
                <a:solidFill>
                  <a:schemeClr val="tx1"/>
                </a:solidFill>
              </a:rPr>
              <a:t>및 </a:t>
            </a:r>
            <a:r>
              <a:rPr lang="en-US" altLang="ko-KR" sz="1600" dirty="0" smtClean="0">
                <a:solidFill>
                  <a:schemeClr val="tx1"/>
                </a:solidFill>
              </a:rPr>
              <a:t>JS</a:t>
            </a:r>
            <a:r>
              <a:rPr lang="ko-KR" altLang="en-US" sz="1600" dirty="0" smtClean="0">
                <a:solidFill>
                  <a:schemeClr val="tx1"/>
                </a:solidFill>
              </a:rPr>
              <a:t>를 이용해 살을 붙여 만들었습니다</a:t>
            </a:r>
            <a:r>
              <a:rPr lang="en-US" altLang="ko-KR" sz="1600" dirty="0" smtClean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0"/>
            <a:ext cx="22573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2.</a:t>
            </a:r>
            <a:r>
              <a:rPr lang="en-US" altLang="ko-KR" sz="3600" b="1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 </a:t>
            </a:r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Header</a:t>
            </a:r>
          </a:p>
        </p:txBody>
      </p:sp>
      <p:pic>
        <p:nvPicPr>
          <p:cNvPr id="2050" name="Picture 2" descr="C:\Users\sesdf\Desktop\캡처2_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0034" y="1500174"/>
            <a:ext cx="5715008" cy="587894"/>
          </a:xfrm>
          <a:prstGeom prst="rect">
            <a:avLst/>
          </a:prstGeom>
          <a:noFill/>
        </p:spPr>
      </p:pic>
      <p:pic>
        <p:nvPicPr>
          <p:cNvPr id="2051" name="Picture 3" descr="C:\Users\sesdf\Desktop\캡처2_2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00034" y="2428868"/>
            <a:ext cx="5978936" cy="1806756"/>
          </a:xfrm>
          <a:prstGeom prst="rect">
            <a:avLst/>
          </a:prstGeom>
          <a:noFill/>
        </p:spPr>
      </p:pic>
      <p:sp>
        <p:nvSpPr>
          <p:cNvPr id="9" name="아래쪽 화살표 8"/>
          <p:cNvSpPr/>
          <p:nvPr/>
        </p:nvSpPr>
        <p:spPr>
          <a:xfrm>
            <a:off x="2571736" y="2143116"/>
            <a:ext cx="1428760" cy="214314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1214414" y="4071942"/>
            <a:ext cx="5000660" cy="192882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2" name="Picture 4" descr="C:\Users\sesdf\Desktop\캡처2code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000232" y="4500570"/>
            <a:ext cx="3500462" cy="1134962"/>
          </a:xfrm>
          <a:prstGeom prst="rect">
            <a:avLst/>
          </a:prstGeom>
          <a:noFill/>
        </p:spPr>
      </p:pic>
      <p:grpSp>
        <p:nvGrpSpPr>
          <p:cNvPr id="17" name="그룹 16"/>
          <p:cNvGrpSpPr/>
          <p:nvPr/>
        </p:nvGrpSpPr>
        <p:grpSpPr>
          <a:xfrm>
            <a:off x="3286116" y="3786190"/>
            <a:ext cx="642942" cy="642942"/>
            <a:chOff x="2143108" y="3786190"/>
            <a:chExt cx="642942" cy="642942"/>
          </a:xfrm>
        </p:grpSpPr>
        <p:sp>
          <p:nvSpPr>
            <p:cNvPr id="16" name="타원 15"/>
            <p:cNvSpPr/>
            <p:nvPr/>
          </p:nvSpPr>
          <p:spPr>
            <a:xfrm>
              <a:off x="2143108" y="3786190"/>
              <a:ext cx="642942" cy="6429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2214546" y="3857628"/>
              <a:ext cx="385375" cy="534494"/>
              <a:chOff x="1142976" y="3929066"/>
              <a:chExt cx="488390" cy="677370"/>
            </a:xfrm>
          </p:grpSpPr>
          <p:sp>
            <p:nvSpPr>
              <p:cNvPr id="13" name="직사각형 12"/>
              <p:cNvSpPr/>
              <p:nvPr/>
            </p:nvSpPr>
            <p:spPr>
              <a:xfrm rot="18900000">
                <a:off x="1530338" y="4127448"/>
                <a:ext cx="101028" cy="478988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1142976" y="3929066"/>
                <a:ext cx="428628" cy="42862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8" name="직사각형 17"/>
          <p:cNvSpPr/>
          <p:nvPr/>
        </p:nvSpPr>
        <p:spPr>
          <a:xfrm>
            <a:off x="6286480" y="1500174"/>
            <a:ext cx="2857520" cy="785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>
                <a:solidFill>
                  <a:schemeClr val="tx1"/>
                </a:solidFill>
              </a:rPr>
              <a:t>Css</a:t>
            </a:r>
            <a:r>
              <a:rPr lang="ko-KR" altLang="en-US" dirty="0" smtClean="0">
                <a:solidFill>
                  <a:schemeClr val="tx1"/>
                </a:solidFill>
              </a:rPr>
              <a:t>를 이용해 </a:t>
            </a:r>
            <a:r>
              <a:rPr lang="ko-KR" altLang="en-US" dirty="0" err="1" smtClean="0">
                <a:solidFill>
                  <a:schemeClr val="tx1"/>
                </a:solidFill>
              </a:rPr>
              <a:t>드롭다운</a:t>
            </a:r>
            <a:r>
              <a:rPr lang="ko-KR" altLang="en-US" dirty="0" smtClean="0">
                <a:solidFill>
                  <a:schemeClr val="tx1"/>
                </a:solidFill>
              </a:rPr>
              <a:t> 메뉴를 만들었습니다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/>
          <p:cNvCxnSpPr>
            <a:stCxn id="18" idx="2"/>
          </p:cNvCxnSpPr>
          <p:nvPr/>
        </p:nvCxnSpPr>
        <p:spPr>
          <a:xfrm rot="5400000">
            <a:off x="6179339" y="1178719"/>
            <a:ext cx="428628" cy="264317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0"/>
            <a:ext cx="68739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3.</a:t>
            </a:r>
            <a:r>
              <a:rPr lang="en-US" altLang="ko-KR" sz="3600" b="1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 </a:t>
            </a:r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Login page </a:t>
            </a:r>
            <a:r>
              <a:rPr lang="ko-KR" altLang="en-US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및 </a:t>
            </a:r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Sign up page</a:t>
            </a:r>
          </a:p>
        </p:txBody>
      </p:sp>
      <p:pic>
        <p:nvPicPr>
          <p:cNvPr id="6146" name="Picture 2" descr="C:\Users\sesdf\Desktop\캡처6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8596" y="1142984"/>
            <a:ext cx="3500462" cy="3406232"/>
          </a:xfrm>
          <a:prstGeom prst="rect">
            <a:avLst/>
          </a:prstGeom>
          <a:noFill/>
        </p:spPr>
      </p:pic>
      <p:pic>
        <p:nvPicPr>
          <p:cNvPr id="10" name="Picture 2" descr="C:\Users\sesdf\Desktop\캡처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071934" y="1071546"/>
            <a:ext cx="3571900" cy="3471986"/>
          </a:xfrm>
          <a:prstGeom prst="rect">
            <a:avLst/>
          </a:prstGeom>
          <a:noFill/>
        </p:spPr>
      </p:pic>
      <p:sp>
        <p:nvSpPr>
          <p:cNvPr id="11" name="직사각형 10"/>
          <p:cNvSpPr/>
          <p:nvPr/>
        </p:nvSpPr>
        <p:spPr>
          <a:xfrm>
            <a:off x="1785918" y="4786322"/>
            <a:ext cx="4429156" cy="15716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마스크를 뒤에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팝업 창 형식으로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회원가입 창 및 로그인 창을 띄웠습니다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endParaRPr lang="ko-KR" altLang="en-US" dirty="0" smtClean="0">
              <a:solidFill>
                <a:schemeClr val="tx1"/>
              </a:solidFill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 rot="16200000" flipV="1">
            <a:off x="1928794" y="3643314"/>
            <a:ext cx="1857388" cy="42862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rot="5400000" flipH="1" flipV="1">
            <a:off x="4250529" y="3250405"/>
            <a:ext cx="2286016" cy="78581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0"/>
            <a:ext cx="6397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4.</a:t>
            </a:r>
            <a:r>
              <a:rPr lang="en-US" altLang="ko-KR" sz="3600" b="1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 </a:t>
            </a:r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Content</a:t>
            </a:r>
            <a:r>
              <a:rPr lang="ko-KR" altLang="en-US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 영역</a:t>
            </a:r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(main slide)</a:t>
            </a:r>
          </a:p>
        </p:txBody>
      </p:sp>
      <p:pic>
        <p:nvPicPr>
          <p:cNvPr id="3076" name="Picture 4" descr="C:\Users\sesdf\Desktop\캡처그림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428736"/>
            <a:ext cx="2571768" cy="1431117"/>
          </a:xfrm>
          <a:prstGeom prst="rect">
            <a:avLst/>
          </a:prstGeom>
          <a:noFill/>
        </p:spPr>
      </p:pic>
      <p:pic>
        <p:nvPicPr>
          <p:cNvPr id="3077" name="Picture 5" descr="C:\Users\sesdf\Desktop\캡처그림2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000364" y="1428736"/>
            <a:ext cx="2500330" cy="1402928"/>
          </a:xfrm>
          <a:prstGeom prst="rect">
            <a:avLst/>
          </a:prstGeom>
          <a:noFill/>
        </p:spPr>
      </p:pic>
      <p:pic>
        <p:nvPicPr>
          <p:cNvPr id="3078" name="Picture 6" descr="C:\Users\sesdf\Desktop\캡처그림3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000760" y="1428736"/>
            <a:ext cx="2643206" cy="1398217"/>
          </a:xfrm>
          <a:prstGeom prst="rect">
            <a:avLst/>
          </a:prstGeom>
          <a:noFill/>
        </p:spPr>
      </p:pic>
      <p:sp>
        <p:nvSpPr>
          <p:cNvPr id="14" name="오른쪽 화살표 13"/>
          <p:cNvSpPr/>
          <p:nvPr/>
        </p:nvSpPr>
        <p:spPr>
          <a:xfrm>
            <a:off x="2714612" y="1714488"/>
            <a:ext cx="142876" cy="78581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화살표 14"/>
          <p:cNvSpPr/>
          <p:nvPr/>
        </p:nvSpPr>
        <p:spPr>
          <a:xfrm>
            <a:off x="5715008" y="1714488"/>
            <a:ext cx="142876" cy="78581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42910" y="3714752"/>
            <a:ext cx="2714644" cy="1143008"/>
          </a:xfrm>
          <a:prstGeom prst="rect">
            <a:avLst/>
          </a:prstGeom>
          <a:noFill/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JS</a:t>
            </a:r>
            <a:r>
              <a:rPr lang="ko-KR" altLang="en-US" dirty="0" smtClean="0">
                <a:solidFill>
                  <a:schemeClr val="tx1"/>
                </a:solidFill>
              </a:rPr>
              <a:t>를 이용해 이미지를 오른쪽으로 움직이는 슬라이드를 만들었습니다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  <a:r>
              <a:rPr lang="ko-KR" altLang="en-US" dirty="0" smtClean="0">
                <a:solidFill>
                  <a:schemeClr val="tx1"/>
                </a:solidFill>
              </a:rPr>
              <a:t>   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왼쪽 화살표 18"/>
          <p:cNvSpPr/>
          <p:nvPr/>
        </p:nvSpPr>
        <p:spPr>
          <a:xfrm>
            <a:off x="1785918" y="3000372"/>
            <a:ext cx="5143536" cy="428628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3428992" y="3714752"/>
            <a:ext cx="5286412" cy="242889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/>
          <p:cNvGrpSpPr/>
          <p:nvPr/>
        </p:nvGrpSpPr>
        <p:grpSpPr>
          <a:xfrm>
            <a:off x="5643570" y="3500438"/>
            <a:ext cx="642942" cy="642942"/>
            <a:chOff x="2143108" y="3786190"/>
            <a:chExt cx="642942" cy="642942"/>
          </a:xfrm>
        </p:grpSpPr>
        <p:sp>
          <p:nvSpPr>
            <p:cNvPr id="22" name="타원 21"/>
            <p:cNvSpPr/>
            <p:nvPr/>
          </p:nvSpPr>
          <p:spPr>
            <a:xfrm>
              <a:off x="2143108" y="3786190"/>
              <a:ext cx="642942" cy="6429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3" name="그룹 13"/>
            <p:cNvGrpSpPr/>
            <p:nvPr/>
          </p:nvGrpSpPr>
          <p:grpSpPr>
            <a:xfrm>
              <a:off x="2214542" y="3857628"/>
              <a:ext cx="385373" cy="534494"/>
              <a:chOff x="1142976" y="3929066"/>
              <a:chExt cx="488390" cy="677370"/>
            </a:xfrm>
          </p:grpSpPr>
          <p:sp>
            <p:nvSpPr>
              <p:cNvPr id="24" name="직사각형 23"/>
              <p:cNvSpPr/>
              <p:nvPr/>
            </p:nvSpPr>
            <p:spPr>
              <a:xfrm rot="18900000">
                <a:off x="1530338" y="4127448"/>
                <a:ext cx="101028" cy="478988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/>
            </p:nvSpPr>
            <p:spPr>
              <a:xfrm>
                <a:off x="1142976" y="3929066"/>
                <a:ext cx="428628" cy="42862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3079" name="Picture 7" descr="C:\Users\sesdf\Desktop\슬라이드.PN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4786314" y="4500570"/>
            <a:ext cx="2143140" cy="1173624"/>
          </a:xfrm>
          <a:prstGeom prst="rect">
            <a:avLst/>
          </a:prstGeom>
          <a:noFill/>
        </p:spPr>
      </p:pic>
      <p:pic>
        <p:nvPicPr>
          <p:cNvPr id="3080" name="Picture 8" descr="C:\Users\sesdf\Desktop\슬라이드2.PN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4786314" y="4253920"/>
            <a:ext cx="3071834" cy="2466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0"/>
            <a:ext cx="72866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5.</a:t>
            </a:r>
            <a:r>
              <a:rPr lang="en-US" altLang="ko-KR" sz="3600" b="1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 </a:t>
            </a:r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content</a:t>
            </a:r>
            <a:r>
              <a:rPr lang="ko-KR" altLang="en-US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 영역 </a:t>
            </a:r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(down content)</a:t>
            </a:r>
          </a:p>
          <a:p>
            <a:endParaRPr lang="en-US" altLang="ko-KR" sz="2800" b="1" dirty="0" smtClean="0"/>
          </a:p>
        </p:txBody>
      </p:sp>
      <p:pic>
        <p:nvPicPr>
          <p:cNvPr id="4098" name="Picture 2" descr="C:\Users\sesdf\Desktop\캡처4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57290" y="2428868"/>
            <a:ext cx="5857916" cy="2545918"/>
          </a:xfrm>
          <a:prstGeom prst="rect">
            <a:avLst/>
          </a:prstGeom>
          <a:noFill/>
        </p:spPr>
      </p:pic>
      <p:sp>
        <p:nvSpPr>
          <p:cNvPr id="10" name="직사각형 9"/>
          <p:cNvSpPr/>
          <p:nvPr/>
        </p:nvSpPr>
        <p:spPr>
          <a:xfrm>
            <a:off x="4071934" y="1214422"/>
            <a:ext cx="3357586" cy="7858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/>
                </a:solidFill>
              </a:rPr>
              <a:t>JS</a:t>
            </a:r>
            <a:r>
              <a:rPr lang="ko-KR" altLang="en-US" sz="1600" dirty="0" smtClean="0">
                <a:solidFill>
                  <a:schemeClr val="tx1"/>
                </a:solidFill>
              </a:rPr>
              <a:t>를 이용해 공지사항과 가정통신문을 누르면</a:t>
            </a:r>
            <a:endParaRPr lang="en-US" altLang="ko-KR" sz="16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그 내용이 나오도록 만들었습니다</a:t>
            </a:r>
            <a:r>
              <a:rPr lang="en-US" altLang="ko-KR" sz="1600" dirty="0" smtClean="0">
                <a:solidFill>
                  <a:schemeClr val="tx1"/>
                </a:solidFill>
              </a:rPr>
              <a:t>.</a:t>
            </a:r>
            <a:endParaRPr lang="ko-KR" alt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2" name="직선 화살표 연결선 11"/>
          <p:cNvCxnSpPr>
            <a:stCxn id="10" idx="2"/>
          </p:cNvCxnSpPr>
          <p:nvPr/>
        </p:nvCxnSpPr>
        <p:spPr>
          <a:xfrm rot="5400000">
            <a:off x="3768323" y="946530"/>
            <a:ext cx="928694" cy="30361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571472" y="5072074"/>
            <a:ext cx="2643206" cy="7858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/>
                </a:solidFill>
              </a:rPr>
              <a:t>JS</a:t>
            </a:r>
            <a:r>
              <a:rPr lang="ko-KR" altLang="en-US" sz="1600" dirty="0" smtClean="0">
                <a:solidFill>
                  <a:schemeClr val="tx1"/>
                </a:solidFill>
              </a:rPr>
              <a:t>를 이용해 캘린더를 만들었습니다</a:t>
            </a:r>
            <a:r>
              <a:rPr lang="en-US" altLang="ko-KR" sz="1600" dirty="0" smtClean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15" name="직선 화살표 연결선 14"/>
          <p:cNvCxnSpPr>
            <a:stCxn id="14" idx="0"/>
          </p:cNvCxnSpPr>
          <p:nvPr/>
        </p:nvCxnSpPr>
        <p:spPr>
          <a:xfrm rot="5400000" flipH="1" flipV="1">
            <a:off x="1518026" y="4661305"/>
            <a:ext cx="785818" cy="3572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4643438" y="5357826"/>
            <a:ext cx="2643206" cy="7858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/>
                </a:solidFill>
              </a:rPr>
              <a:t>JS</a:t>
            </a:r>
            <a:r>
              <a:rPr lang="ko-KR" altLang="en-US" sz="1600" dirty="0" smtClean="0">
                <a:solidFill>
                  <a:schemeClr val="tx1"/>
                </a:solidFill>
              </a:rPr>
              <a:t>를 이용해 서브 슬라이드를 만들었습니다</a:t>
            </a:r>
            <a:r>
              <a:rPr lang="en-US" altLang="ko-KR" sz="1600" dirty="0" smtClean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24" name="직선 화살표 연결선 23"/>
          <p:cNvCxnSpPr>
            <a:stCxn id="21" idx="0"/>
          </p:cNvCxnSpPr>
          <p:nvPr/>
        </p:nvCxnSpPr>
        <p:spPr>
          <a:xfrm rot="5400000" flipH="1" flipV="1">
            <a:off x="5411396" y="4697025"/>
            <a:ext cx="1214446" cy="107157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97352"/>
            <a:ext cx="9144000" cy="260648"/>
          </a:xfrm>
          <a:prstGeom prst="rect">
            <a:avLst/>
          </a:prstGeom>
          <a:solidFill>
            <a:srgbClr val="BFBFBF"/>
          </a:solidFill>
          <a:ln>
            <a:solidFill>
              <a:srgbClr val="BF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4000" cy="764704"/>
          </a:xfrm>
          <a:prstGeom prst="rect">
            <a:avLst/>
          </a:prstGeom>
          <a:ln/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잘린 사각형 3"/>
          <p:cNvSpPr/>
          <p:nvPr/>
        </p:nvSpPr>
        <p:spPr>
          <a:xfrm flipH="1">
            <a:off x="7272805" y="116632"/>
            <a:ext cx="1871193" cy="648072"/>
          </a:xfrm>
          <a:prstGeom prst="snip1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658" y="323090"/>
            <a:ext cx="1741488" cy="29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0"/>
            <a:ext cx="22573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6.</a:t>
            </a:r>
            <a:r>
              <a:rPr lang="en-US" altLang="ko-KR" sz="3600" b="1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 </a:t>
            </a:r>
            <a:r>
              <a:rPr lang="en-US" altLang="ko-KR" sz="3600" dirty="0" smtClean="0">
                <a:solidFill>
                  <a:schemeClr val="bg1"/>
                </a:solidFill>
                <a:latin typeface="바탕체" pitchFamily="17" charset="-127"/>
                <a:ea typeface="바탕체" pitchFamily="17" charset="-127"/>
              </a:rPr>
              <a:t>Footer</a:t>
            </a:r>
          </a:p>
        </p:txBody>
      </p:sp>
      <p:pic>
        <p:nvPicPr>
          <p:cNvPr id="5122" name="Picture 2" descr="C:\Users\sesdf\Desktop\캡처5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7158" y="2071678"/>
            <a:ext cx="8128018" cy="1102982"/>
          </a:xfrm>
          <a:prstGeom prst="rect">
            <a:avLst/>
          </a:prstGeom>
          <a:noFill/>
        </p:spPr>
      </p:pic>
      <p:sp>
        <p:nvSpPr>
          <p:cNvPr id="10" name="직사각형 9"/>
          <p:cNvSpPr/>
          <p:nvPr/>
        </p:nvSpPr>
        <p:spPr>
          <a:xfrm>
            <a:off x="500034" y="3714752"/>
            <a:ext cx="5143536" cy="78581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/>
                </a:solidFill>
              </a:rPr>
              <a:t>CSS</a:t>
            </a:r>
            <a:r>
              <a:rPr lang="ko-KR" altLang="en-US" sz="1600" dirty="0" smtClean="0">
                <a:solidFill>
                  <a:schemeClr val="tx1"/>
                </a:solidFill>
              </a:rPr>
              <a:t>를 이용해 학교주소나 저작권정보가 들어있는 </a:t>
            </a:r>
            <a:r>
              <a:rPr lang="en-US" altLang="ko-KR" sz="1600" dirty="0" smtClean="0">
                <a:solidFill>
                  <a:schemeClr val="tx1"/>
                </a:solidFill>
              </a:rPr>
              <a:t>Footer</a:t>
            </a:r>
            <a:r>
              <a:rPr lang="ko-KR" altLang="en-US" sz="1600" dirty="0" smtClean="0">
                <a:solidFill>
                  <a:schemeClr val="tx1"/>
                </a:solidFill>
              </a:rPr>
              <a:t>를 만들었습니다</a:t>
            </a:r>
            <a:r>
              <a:rPr lang="en-US" altLang="ko-KR" sz="1600" dirty="0" smtClean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12" name="직선 화살표 연결선 11"/>
          <p:cNvCxnSpPr>
            <a:stCxn id="10" idx="0"/>
          </p:cNvCxnSpPr>
          <p:nvPr/>
        </p:nvCxnSpPr>
        <p:spPr>
          <a:xfrm rot="5400000" flipH="1" flipV="1">
            <a:off x="2750332" y="3107532"/>
            <a:ext cx="928691" cy="28575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57227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7048</TotalTime>
  <Words>206</Words>
  <Application>Microsoft Office PowerPoint</Application>
  <PresentationFormat>화면 슬라이드 쇼(4:3)</PresentationFormat>
  <Paragraphs>59</Paragraphs>
  <Slides>11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굴림</vt:lpstr>
      <vt:lpstr>Arial</vt:lpstr>
      <vt:lpstr>맑은 고딕</vt:lpstr>
      <vt:lpstr>HY헤드라인M</vt:lpstr>
      <vt:lpstr>HY견고딕</vt:lpstr>
      <vt:lpstr>바탕체</vt:lpstr>
      <vt:lpstr>-윤고딕150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win2</dc:creator>
  <cp:lastModifiedBy>sesdf</cp:lastModifiedBy>
  <cp:revision>394</cp:revision>
  <cp:lastPrinted>2017-11-08T05:40:53Z</cp:lastPrinted>
  <dcterms:created xsi:type="dcterms:W3CDTF">2014-07-25T02:45:11Z</dcterms:created>
  <dcterms:modified xsi:type="dcterms:W3CDTF">2018-04-27T09:44:41Z</dcterms:modified>
</cp:coreProperties>
</file>

<file path=docProps/thumbnail.jpeg>
</file>